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3"/>
    <p:sldMasterId id="2147483676" r:id="rId4"/>
  </p:sldMasterIdLst>
  <p:notesMasterIdLst>
    <p:notesMasterId r:id="rId11"/>
  </p:notesMasterIdLst>
  <p:sldIdLst>
    <p:sldId id="343" r:id="rId5"/>
    <p:sldId id="302" r:id="rId6"/>
    <p:sldId id="306" r:id="rId7"/>
    <p:sldId id="2636" r:id="rId8"/>
    <p:sldId id="2635" r:id="rId9"/>
    <p:sldId id="284" r:id="rId10"/>
    <p:sldId id="271" r:id="rId12"/>
    <p:sldId id="280" r:id="rId13"/>
    <p:sldId id="336" r:id="rId14"/>
    <p:sldId id="2638" r:id="rId15"/>
    <p:sldId id="2637" r:id="rId16"/>
    <p:sldId id="344" r:id="rId17"/>
    <p:sldId id="2639" r:id="rId18"/>
    <p:sldId id="262" r:id="rId19"/>
    <p:sldId id="339" r:id="rId20"/>
    <p:sldId id="338" r:id="rId21"/>
    <p:sldId id="2640" r:id="rId22"/>
    <p:sldId id="257" r:id="rId23"/>
    <p:sldId id="259" r:id="rId24"/>
    <p:sldId id="260" r:id="rId25"/>
    <p:sldId id="2641" r:id="rId26"/>
    <p:sldId id="2642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2.png"/><Relationship Id="rId25" Type="http://schemas.openxmlformats.org/officeDocument/2006/relationships/image" Target="../media/image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0.pn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44.wdp"/><Relationship Id="rId8" Type="http://schemas.openxmlformats.org/officeDocument/2006/relationships/image" Target="../media/image43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0.png"/><Relationship Id="rId16" Type="http://schemas.openxmlformats.org/officeDocument/2006/relationships/slideLayout" Target="../slideLayouts/slideLayout27.xml"/><Relationship Id="rId15" Type="http://schemas.openxmlformats.org/officeDocument/2006/relationships/audio" Target="../media/audio12.wav"/><Relationship Id="rId14" Type="http://schemas.openxmlformats.org/officeDocument/2006/relationships/audio" Target="../media/audio11.wav"/><Relationship Id="rId13" Type="http://schemas.openxmlformats.org/officeDocument/2006/relationships/audio" Target="../media/audio10.wav"/><Relationship Id="rId12" Type="http://schemas.openxmlformats.org/officeDocument/2006/relationships/audio" Target="../media/audio9.wav"/><Relationship Id="rId11" Type="http://schemas.openxmlformats.org/officeDocument/2006/relationships/audio" Target="../media/audio8.wav"/><Relationship Id="rId10" Type="http://schemas.openxmlformats.org/officeDocument/2006/relationships/image" Target="../media/image45.wmf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44.wdp"/><Relationship Id="rId8" Type="http://schemas.openxmlformats.org/officeDocument/2006/relationships/image" Target="../media/image43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0.png"/><Relationship Id="rId16" Type="http://schemas.openxmlformats.org/officeDocument/2006/relationships/slideLayout" Target="../slideLayouts/slideLayout27.xml"/><Relationship Id="rId15" Type="http://schemas.openxmlformats.org/officeDocument/2006/relationships/audio" Target="../media/audio12.wav"/><Relationship Id="rId14" Type="http://schemas.openxmlformats.org/officeDocument/2006/relationships/audio" Target="../media/audio11.wav"/><Relationship Id="rId13" Type="http://schemas.openxmlformats.org/officeDocument/2006/relationships/audio" Target="../media/audio9.wav"/><Relationship Id="rId12" Type="http://schemas.openxmlformats.org/officeDocument/2006/relationships/audio" Target="../media/audio8.wav"/><Relationship Id="rId11" Type="http://schemas.openxmlformats.org/officeDocument/2006/relationships/image" Target="../media/image34.png"/><Relationship Id="rId10" Type="http://schemas.openxmlformats.org/officeDocument/2006/relationships/image" Target="../media/image45.wmf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hdphoto" Target="../media/image44.wdp"/><Relationship Id="rId8" Type="http://schemas.openxmlformats.org/officeDocument/2006/relationships/image" Target="../media/image43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0.png"/><Relationship Id="rId16" Type="http://schemas.openxmlformats.org/officeDocument/2006/relationships/slideLayout" Target="../slideLayouts/slideLayout27.xml"/><Relationship Id="rId15" Type="http://schemas.openxmlformats.org/officeDocument/2006/relationships/audio" Target="../media/audio12.wav"/><Relationship Id="rId14" Type="http://schemas.openxmlformats.org/officeDocument/2006/relationships/audio" Target="../media/audio11.wav"/><Relationship Id="rId13" Type="http://schemas.openxmlformats.org/officeDocument/2006/relationships/audio" Target="../media/audio9.wav"/><Relationship Id="rId12" Type="http://schemas.openxmlformats.org/officeDocument/2006/relationships/audio" Target="../media/audio8.wav"/><Relationship Id="rId11" Type="http://schemas.openxmlformats.org/officeDocument/2006/relationships/image" Target="../media/image33.png"/><Relationship Id="rId10" Type="http://schemas.openxmlformats.org/officeDocument/2006/relationships/image" Target="../media/image45.wmf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audio" Target="../media/audio4.wav"/><Relationship Id="rId3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audio" Target="../media/audio4.wav"/><Relationship Id="rId3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audio" Target="../media/audio4.wav"/><Relationship Id="rId4" Type="http://schemas.openxmlformats.org/officeDocument/2006/relationships/image" Target="../media/image5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Relationship Id="rId3" Type="http://schemas.openxmlformats.org/officeDocument/2006/relationships/image" Target="../media/image21.png"/><Relationship Id="rId2" Type="http://schemas.openxmlformats.org/officeDocument/2006/relationships/image" Target="../media/image6.sv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/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6250305" y="1022350"/>
            <a:ext cx="5432425" cy="714680"/>
            <a:chOff x="5912880" y="1478398"/>
            <a:chExt cx="6683757" cy="118291"/>
          </a:xfrm>
        </p:grpSpPr>
        <p:sp>
          <p:nvSpPr>
            <p:cNvPr id="17" name="Rounded Rectangular Callout 3"/>
            <p:cNvSpPr/>
            <p:nvPr/>
          </p:nvSpPr>
          <p:spPr>
            <a:xfrm rot="368258">
              <a:off x="5912880" y="1478398"/>
              <a:ext cx="6683757" cy="118291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"/>
            <p:cNvSpPr>
              <a:spLocks noChangeArrowheads="1"/>
            </p:cNvSpPr>
            <p:nvPr/>
          </p:nvSpPr>
          <p:spPr bwMode="auto">
            <a:xfrm rot="391599">
              <a:off x="6052041" y="1486458"/>
              <a:ext cx="6194527" cy="10241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Hình khối chữ nhật có mấy đỉnh?</a:t>
              </a:r>
              <a:endParaRPr kumimoji="0" lang="nl-NL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 bwMode="auto">
          <a:xfrm>
            <a:off x="6289675" y="3020695"/>
            <a:ext cx="5432425" cy="688975"/>
            <a:chOff x="6035526" y="1478029"/>
            <a:chExt cx="6683757" cy="408623"/>
          </a:xfrm>
        </p:grpSpPr>
        <p:sp>
          <p:nvSpPr>
            <p:cNvPr id="21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"/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3066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Hình khối chữ nhật có mấy mặt?</a:t>
              </a:r>
              <a:endParaRPr kumimoji="0" lang="nl-NL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/>
            <p:cNvCxnSpPr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/>
            <p:cNvCxnSpPr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/>
            <p:cNvCxnSpPr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539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539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539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53975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476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1907292" y="418797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/>
            <p:cNvCxnSpPr/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/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26" y="1683809"/>
            <a:ext cx="3545205" cy="3490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 bwMode="auto">
          <a:xfrm>
            <a:off x="5313680" y="1099292"/>
            <a:ext cx="5514339" cy="732091"/>
            <a:chOff x="6035526" y="1477531"/>
            <a:chExt cx="6784540" cy="118815"/>
          </a:xfrm>
        </p:grpSpPr>
        <p:sp>
          <p:nvSpPr>
            <p:cNvPr id="21" name="Rounded Rectangular Callout 3"/>
            <p:cNvSpPr/>
            <p:nvPr/>
          </p:nvSpPr>
          <p:spPr>
            <a:xfrm rot="368258">
              <a:off x="6035526" y="1478029"/>
              <a:ext cx="6683757" cy="118317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"/>
            <p:cNvSpPr>
              <a:spLocks noChangeArrowheads="1"/>
            </p:cNvSpPr>
            <p:nvPr/>
          </p:nvSpPr>
          <p:spPr bwMode="auto">
            <a:xfrm rot="391599">
              <a:off x="6181623" y="1477531"/>
              <a:ext cx="6638443" cy="9467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Hình khối lập phương có mấy đỉnh?</a:t>
              </a:r>
              <a:endParaRPr kumimoji="0" lang="nl-NL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1"/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Hình khối lập phương có mấy mặt?</a:t>
              </a:r>
              <a:endParaRPr kumimoji="0" lang="nl-NL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/>
            <p:cNvCxnSpPr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4445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/>
            <p:cNvCxnSpPr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173605" y="3471828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444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444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444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4445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/>
          <p:cNvGrpSpPr/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1"/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Khối hộp chữ nhật có 8 đỉnh, 6 mặt và 12 cạnh</a:t>
              </a:r>
              <a:endParaRPr lang="nl-NL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 bwMode="auto">
          <a:xfrm>
            <a:off x="3990975" y="2767330"/>
            <a:ext cx="7838440" cy="1636150"/>
            <a:chOff x="6035526" y="1473276"/>
            <a:chExt cx="6683757" cy="146246"/>
          </a:xfrm>
        </p:grpSpPr>
        <p:sp>
          <p:nvSpPr>
            <p:cNvPr id="45" name="Rounded Rectangular Callout 3"/>
            <p:cNvSpPr/>
            <p:nvPr/>
          </p:nvSpPr>
          <p:spPr>
            <a:xfrm rot="368258">
              <a:off x="6035526" y="1478029"/>
              <a:ext cx="6683757" cy="14149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"/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12852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Lý thuyết hình hộp chữ nhật. hình lập phương toá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/>
          <p:cNvGrpSpPr/>
          <p:nvPr/>
        </p:nvGrpSpPr>
        <p:grpSpPr bwMode="auto">
          <a:xfrm>
            <a:off x="1374775" y="410210"/>
            <a:ext cx="8307705" cy="1545611"/>
            <a:chOff x="6035526" y="1478029"/>
            <a:chExt cx="6683757" cy="425355"/>
          </a:xfrm>
        </p:grpSpPr>
        <p:sp>
          <p:nvSpPr>
            <p:cNvPr id="26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1"/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870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Khối lập phương đều có 8 đỉnh, 6 mặt và 12 cạnh.</a:t>
              </a:r>
              <a:endPara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 bwMode="auto">
          <a:xfrm>
            <a:off x="3990975" y="2780665"/>
            <a:ext cx="7838440" cy="1205414"/>
            <a:chOff x="6035526" y="1478029"/>
            <a:chExt cx="6683757" cy="141493"/>
          </a:xfrm>
        </p:grpSpPr>
        <p:sp>
          <p:nvSpPr>
            <p:cNvPr id="45" name="Rounded Rectangular Callout 3"/>
            <p:cNvSpPr/>
            <p:nvPr/>
          </p:nvSpPr>
          <p:spPr>
            <a:xfrm rot="368258">
              <a:off x="6035526" y="1478029"/>
              <a:ext cx="6683757" cy="14149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"/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8733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Khối lập </a:t>
              </a:r>
              <a:r>
                <a:rPr lang="nl-NL" sz="28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 có mặt đều là hình vuông.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44437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/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/>
          <p:cNvPicPr>
            <a:picLocks noGrp="1"/>
          </p:cNvPicPr>
          <p:nvPr>
            <p:ph idx="1"/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  <a:endParaRPr lang="en-US" sz="2200" b="1" dirty="0"/>
          </a:p>
        </p:txBody>
      </p:sp>
      <p:sp>
        <p:nvSpPr>
          <p:cNvPr id="91" name="Rectangle: Rounded Corners 90"/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553845" y="1205230"/>
            <a:ext cx="893572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741805" y="2271395"/>
            <a:ext cx="355473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741805" y="2849245"/>
            <a:ext cx="292608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/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33"/>
          <p:cNvSpPr/>
          <p:nvPr/>
        </p:nvSpPr>
        <p:spPr>
          <a:xfrm>
            <a:off x="2626995" y="537210"/>
            <a:ext cx="8477885" cy="1612900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…... b</a:t>
            </a:r>
            <a:r>
              <a:rPr lang="en-US" sz="2600" b="1" kern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85240" y="2210435"/>
            <a:ext cx="4458335" cy="1501265"/>
            <a:chOff x="1568213" y="2210717"/>
            <a:chExt cx="4175147" cy="1501466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1333" y="2328333"/>
              <a:ext cx="4162027" cy="138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  <a:p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57935" y="3649980"/>
            <a:ext cx="4458335" cy="824865"/>
            <a:chOff x="1568213" y="2210717"/>
            <a:chExt cx="4175147" cy="1286253"/>
          </a:xfrm>
        </p:grpSpPr>
        <p:sp>
          <p:nvSpPr>
            <p:cNvPr id="89" name="Rectangle: Rounded Corners 88"/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81333" y="2328333"/>
              <a:ext cx="4162027" cy="81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 đỉnh có: </a:t>
              </a:r>
              <a:r>
                <a:rPr lang="vi-VN" alt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bông hoa</a:t>
              </a:r>
              <a:endPara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271905" y="4628515"/>
            <a:ext cx="4458335" cy="1186180"/>
            <a:chOff x="1568213" y="2210717"/>
            <a:chExt cx="4175147" cy="1286253"/>
          </a:xfrm>
        </p:grpSpPr>
        <p:sp>
          <p:nvSpPr>
            <p:cNvPr id="93" name="Rectangle: Rounded Corners 92"/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1333" y="2328333"/>
              <a:ext cx="4162027" cy="1033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Bác Hà đã chạm tất cả: </a:t>
              </a:r>
              <a:endPara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 x 3 = 24 bông hoa</a:t>
              </a:r>
              <a:endPara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4274185" y="1123315"/>
            <a:ext cx="355473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2842895" y="1564005"/>
            <a:ext cx="952500" cy="7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340215" y="1145540"/>
            <a:ext cx="1078230" cy="8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86145" y="1530985"/>
            <a:ext cx="1734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9225" y="1929765"/>
            <a:ext cx="3647440" cy="6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48275" y="2002790"/>
            <a:ext cx="3647440" cy="6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41611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12" name="Graphic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và nêu các đồ vật có hình khối lập phương, khối hộp chữ nhật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2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4400" b="1" i="0" u="none" strike="noStrike" kern="1200" cap="none" spc="0" normalizeH="0" baseline="0" noProof="0" dirty="0" err="1">
              <a:ln w="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 err="1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0" name="Picture 2" descr="Lý thuyết hình hộp chữ nhật. hình lập phương toán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1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TẠM BIỆT VÀ</a:t>
            </a:r>
            <a:endParaRPr kumimoji="0" lang="en-US" sz="8800" b="0" i="0" u="none" strike="noStrike" kern="1200" cap="none" spc="0" normalizeH="0" baseline="0" noProof="0">
              <a:ln>
                <a:solidFill>
                  <a:srgbClr val="5B9BD5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HẸN GẶP LẠI</a:t>
            </a:r>
            <a:endParaRPr kumimoji="0" lang="en-US" sz="8800" b="0" i="0" u="none" strike="noStrike" kern="1200" cap="none" spc="0" normalizeH="0" baseline="0" noProof="0">
              <a:ln>
                <a:solidFill>
                  <a:srgbClr val="5B9BD5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2726" y="1406967"/>
            <a:ext cx="892623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2726" y="1406967"/>
            <a:ext cx="892623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0593" y="1299110"/>
            <a:ext cx="494685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D666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892" y="275006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peech Bubble: Rectangle with Corners Rounded 29"/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/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1"/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Hei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2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sát, chỉ và nêu mặt, đỉnh, cạnh của khối lập phương, hộp chữ nhật</a:t>
              </a:r>
              <a:endParaRPr kumimoji="0" lang="nl-NL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1"/>
          <a:srcRect t="48950" b="-1"/>
          <a:stretch>
            <a:fillRect/>
          </a:stretch>
        </p:blipFill>
        <p:spPr>
          <a:xfrm>
            <a:off x="-1871338" y="-5715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/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/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peech Bubble: Rectangle with Corners Rounded 28"/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Speech Bubble: Rectangle with Corners Rounded 41"/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2299</Words>
  <Application>WPS Presentation</Application>
  <PresentationFormat>Widescreen</PresentationFormat>
  <Paragraphs>209</Paragraphs>
  <Slides>23</Slides>
  <Notes>10</Notes>
  <HiddenSlides>0</HiddenSlides>
  <MMClips>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SimSun</vt:lpstr>
      <vt:lpstr>Wingdings</vt:lpstr>
      <vt:lpstr>印品黑体</vt:lpstr>
      <vt:lpstr>Coiny</vt:lpstr>
      <vt:lpstr>Yu Gothic UI Semibold</vt:lpstr>
      <vt:lpstr>Calibri</vt:lpstr>
      <vt:lpstr>DengXian</vt:lpstr>
      <vt:lpstr>Baloo</vt:lpstr>
      <vt:lpstr>Estrangelo Edessa</vt:lpstr>
      <vt:lpstr>Microsoft YaHei</vt:lpstr>
      <vt:lpstr>SimHei</vt:lpstr>
      <vt:lpstr>Times New Roman</vt:lpstr>
      <vt:lpstr>Calibri Light</vt:lpstr>
      <vt:lpstr>Arial Unicode MS</vt:lpstr>
      <vt:lpstr>Calibri</vt:lpstr>
      <vt:lpstr>Tahoma</vt:lpstr>
      <vt:lpstr>.VnBlack</vt:lpstr>
      <vt:lpstr>Segoe Print</vt:lpstr>
      <vt:lpstr>Aharoni</vt:lpstr>
      <vt:lpstr>Algerian</vt:lpstr>
      <vt:lpstr>1_Office Theme</vt:lpstr>
      <vt:lpstr>2_Office Theme</vt:lpstr>
      <vt:lpstr>1_Tema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LIEN</cp:lastModifiedBy>
  <cp:revision>42</cp:revision>
  <dcterms:created xsi:type="dcterms:W3CDTF">2022-07-14T04:05:00Z</dcterms:created>
  <dcterms:modified xsi:type="dcterms:W3CDTF">2022-10-30T14:39:19Z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57B0B7C58CF04C158F4C06E8B289E91D</vt:lpwstr>
  </property>
  <property fmtid="{D5CDD505-2E9C-101B-9397-08002B2CF9AE}" pid="3" name="KSOProductBuildVer">
    <vt:lpwstr>1033-11.2.0.11380</vt:lpwstr>
  </property>
</Properties>
</file>